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97" r:id="rId4"/>
    <p:sldId id="298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3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4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38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2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52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61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2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1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68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26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108101-623F-4522-A8B7-0D9D15A4A8C7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578D-5F19-4564-830A-41CEB34C4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      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303BD-5172-42B7-BC8B-A27F1F18A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2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39B7-9EC9-46D2-94D0-930B9178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Directives in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F2E9-4DE0-4E62-879C-D0890FCBC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6FBED-4829-418A-9699-7B34DB88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878366"/>
            <a:ext cx="6157912" cy="395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DAC03-497B-4759-936E-D3CCDD93600A}"/>
              </a:ext>
            </a:extLst>
          </p:cNvPr>
          <p:cNvSpPr txBox="1"/>
          <p:nvPr/>
        </p:nvSpPr>
        <p:spPr>
          <a:xfrm>
            <a:off x="476250" y="6200775"/>
            <a:ext cx="1162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Component Directive  -</a:t>
            </a:r>
          </a:p>
        </p:txBody>
      </p:sp>
    </p:spTree>
    <p:extLst>
      <p:ext uri="{BB962C8B-B14F-4D97-AF65-F5344CB8AC3E}">
        <p14:creationId xmlns:p14="http://schemas.microsoft.com/office/powerpoint/2010/main" val="378863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802D-A40F-45A0-83A5-BC0FF4F1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B400-1E2B-495D-88A6-11FCE2AA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/>
              <a:t>Component Directive </a:t>
            </a:r>
            <a:r>
              <a:rPr lang="en-US" dirty="0"/>
              <a:t>is a class with @Component decorator function. </a:t>
            </a:r>
          </a:p>
          <a:p>
            <a:pPr algn="just"/>
            <a:r>
              <a:rPr lang="en-US" dirty="0"/>
              <a:t>As we know that angular app contains at least one component called </a:t>
            </a:r>
            <a:r>
              <a:rPr lang="en-US" dirty="0" err="1"/>
              <a:t>AppComponent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which is present inside the App-</a:t>
            </a:r>
            <a:r>
              <a:rPr lang="en-US" dirty="0" err="1"/>
              <a:t>compoennt.ts</a:t>
            </a:r>
            <a:r>
              <a:rPr lang="en-US" dirty="0"/>
              <a:t> file.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Structural directive </a:t>
            </a:r>
            <a:r>
              <a:rPr lang="en-US" dirty="0"/>
              <a:t>modifies or manipulates the structure of DOM by adding or removing DOM </a:t>
            </a:r>
            <a:r>
              <a:rPr lang="en-US" dirty="0" err="1"/>
              <a:t>elements.We</a:t>
            </a:r>
            <a:r>
              <a:rPr lang="en-US" dirty="0"/>
              <a:t> can say that basically, it works on the structure of a DOM.</a:t>
            </a:r>
          </a:p>
          <a:p>
            <a:r>
              <a:rPr lang="en-US" dirty="0"/>
              <a:t> example, *</a:t>
            </a:r>
            <a:r>
              <a:rPr lang="en-US" dirty="0" err="1"/>
              <a:t>ngIf</a:t>
            </a:r>
            <a:r>
              <a:rPr lang="en-US" dirty="0"/>
              <a:t> and *</a:t>
            </a:r>
            <a:r>
              <a:rPr lang="en-US" dirty="0" err="1"/>
              <a:t>ngFor</a:t>
            </a:r>
            <a:r>
              <a:rPr lang="en-US" dirty="0"/>
              <a:t> etc..</a:t>
            </a:r>
          </a:p>
          <a:p>
            <a:r>
              <a:rPr lang="en-US" b="1" dirty="0"/>
              <a:t>Attribute directives </a:t>
            </a:r>
            <a:r>
              <a:rPr lang="en-US" dirty="0"/>
              <a:t>deal with the changing of look and behavior of </a:t>
            </a:r>
          </a:p>
          <a:p>
            <a:r>
              <a:rPr lang="en-US" dirty="0"/>
              <a:t>the </a:t>
            </a:r>
            <a:r>
              <a:rPr lang="en-US" dirty="0" err="1"/>
              <a:t>dom</a:t>
            </a:r>
            <a:r>
              <a:rPr lang="en-US" dirty="0"/>
              <a:t> element, component or another directive. It is also used as attributes of elements.</a:t>
            </a:r>
          </a:p>
          <a:p>
            <a:r>
              <a:rPr lang="en-IN" dirty="0" err="1"/>
              <a:t>Example:ngStyle</a:t>
            </a:r>
            <a:r>
              <a:rPr lang="en-IN" dirty="0"/>
              <a:t> , </a:t>
            </a:r>
            <a:r>
              <a:rPr lang="en-IN" dirty="0" err="1"/>
              <a:t>ngClass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4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7B7-6B76-4F01-9640-81501936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BAE1-1C8F-4AE0-A8FF-4685CCB6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A3823-FEEF-405D-8936-3FD0F369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3278"/>
            <a:ext cx="10461394" cy="43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1CD3-AE73-478E-B55E-341CCF8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41EB-F4A0-4E94-B76D-D31A1EC8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7AE88-9B99-43CB-A574-1880D1F4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86602"/>
            <a:ext cx="1038225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BAD0-4DCB-4299-A854-94FBF99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F6FB-7A77-4965-9738-A8C1B3B90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DD6BE-5457-44D5-8266-73B2CA0A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86603"/>
            <a:ext cx="106775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5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3DEA-829F-4E66-AC6B-6911D08B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41BE-00E2-42D8-9AFA-B82B6A28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A7778-3954-437D-A3A4-93134D47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37360"/>
            <a:ext cx="9822180" cy="32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AB82-A4B2-4AAF-9087-39B3BA7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E1E4-D7DB-4A6F-9264-812FB22C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19C5C-DF4B-4ECE-B663-0EE01359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4812"/>
            <a:ext cx="102774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452-2ECC-44E1-8596-5727E693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CAC9-35AA-4596-8CCA-E7E1F16FE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6C515-BB6B-4EF7-A031-47D1D351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062037"/>
            <a:ext cx="39147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D740-CAA1-4B1C-8C5C-7A4FD9F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E4B8-FABB-4777-B03F-F8A116238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1C815-EF93-49D5-AD18-672E23E7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423862"/>
            <a:ext cx="105537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7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8549-B759-491A-AF7C-3272DBFF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2147-8BC2-4B00-AA3B-5E632852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B1D8-03D4-441B-BF58-F6A65279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111728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5833D-520E-4033-8993-9187C7B8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623887"/>
            <a:ext cx="111156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6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FCAD-6E02-441D-8D08-910DF45D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715C4-5D9A-419D-80E4-D552E2C9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A7385-7FF5-463A-B390-072CD2BE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108489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6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4836-0317-4A2A-826F-35599351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CF7C-456B-465B-926C-2E64C1D1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7F697-6FD7-4077-A93F-A19E8C25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28650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1619-AB5F-4F64-952D-B2BA6500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75F0-CD39-40FF-BED8-9AE86F38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A95DF-7297-4D67-906E-09C144BE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86603"/>
            <a:ext cx="108680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63C6-D825-4853-95A1-94E51E21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533A-9DE1-4B1F-A4E1-46C96871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Custom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Cross field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Conditional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Note :? Validation Operator</a:t>
            </a:r>
          </a:p>
        </p:txBody>
      </p:sp>
    </p:spTree>
    <p:extLst>
      <p:ext uri="{BB962C8B-B14F-4D97-AF65-F5344CB8AC3E}">
        <p14:creationId xmlns:p14="http://schemas.microsoft.com/office/powerpoint/2010/main" val="5901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E0B7-F99D-4E42-BDB0-003212E1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563A-8906-4AC4-ABB0-BBE569E8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60D27-B05A-4AEE-A7A0-C5ED30D8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325794"/>
            <a:ext cx="92487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9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18F6-0C87-4E57-8AA9-E79A8587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and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DC48-63E3-4D5F-BFE2-0336C4F0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Way to handle invalid Routes</a:t>
            </a:r>
          </a:p>
          <a:p>
            <a:r>
              <a:rPr lang="en-IN" dirty="0"/>
              <a:t>--wildcard route</a:t>
            </a:r>
          </a:p>
          <a:p>
            <a:r>
              <a:rPr lang="en-IN" dirty="0"/>
              <a:t>Setting a default route</a:t>
            </a:r>
          </a:p>
          <a:p>
            <a:r>
              <a:rPr lang="en-US" dirty="0"/>
              <a:t>const routes: Routes = [</a:t>
            </a:r>
          </a:p>
          <a:p>
            <a:r>
              <a:rPr lang="en-US" dirty="0"/>
              <a:t>  {path:'',</a:t>
            </a:r>
            <a:r>
              <a:rPr lang="en-US" dirty="0" err="1"/>
              <a:t>redirectTo</a:t>
            </a:r>
            <a:r>
              <a:rPr lang="en-US" dirty="0"/>
              <a:t>:'/home',</a:t>
            </a:r>
            <a:r>
              <a:rPr lang="en-US" dirty="0" err="1"/>
              <a:t>pathMatch</a:t>
            </a:r>
            <a:r>
              <a:rPr lang="en-US" dirty="0"/>
              <a:t>:'full'},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C467-EC85-4D49-B49F-367F56A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35AC6-DB3C-4B88-9B9A-28FBDFAD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D2F42-5169-41B2-A21C-B19F2FCC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552450"/>
            <a:ext cx="95154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15AD-B8EE-4A6C-A1D2-55DF6EC0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95F7-5675-4F1C-8B5B-860576AB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AB8A9-6FC8-4AB1-8E5E-BE04ECC1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78461"/>
            <a:ext cx="1060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9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F185-F53D-4838-9511-A86B35D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48B7F-794D-4E69-B06D-7CC207BA4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5D094-C94D-4C28-9417-EBBF307F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83" y="286603"/>
            <a:ext cx="10782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0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5526-A0D7-4DE4-802F-8024CF88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07B3-E320-44DD-B8AB-B84471D9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2D069-7004-4ADE-BFA7-0357E9C1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306494"/>
            <a:ext cx="108489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808A-79DA-4056-98A5-E200AE8C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Angular?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FB5BC-3D53-458F-994F-7F21C457F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038" y="2110977"/>
            <a:ext cx="4839474" cy="2861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82413-AE5E-471D-8872-AAE65142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72261"/>
            <a:ext cx="466725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2F86C-8E18-4696-BF1A-36B4E97D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665" y="2489000"/>
            <a:ext cx="171305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ED58-1060-44DC-B00E-8DDD97F2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BAE6-3C18-4665-A02A-244D9499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DD7F3-8997-49AE-AE51-1267DF58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9280311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C00B-C792-4C6C-9273-60F3715C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3E04-3ED1-4892-AD23-D1DE7031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6C2D-D0B9-4003-B244-2B34F75D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42" y="561975"/>
            <a:ext cx="94392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AEDE-682E-4D05-9389-C5DF97FB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B8EB9-6596-4E7B-BE60-9F08A86C6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68930-2D81-4BF8-94F1-FC92194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589"/>
            <a:ext cx="88201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9BBC-9207-4D3E-86E1-CDA1584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C57AB-9B24-46B0-B1E4-180AFB06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237A4-7D66-4683-A743-7A423656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767716"/>
            <a:ext cx="88392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830F-B008-407D-B43F-BEC23D7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5E11-5713-4BBD-85E4-CC91C6E67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9183-57C7-4DBE-8165-C1B04102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542925"/>
            <a:ext cx="9315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4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0E4-7652-48DB-9562-C3D87AF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BFA5-D7C4-4557-9D7A-97479220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9092B-D9CA-436A-9295-45BFAA74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52525"/>
            <a:ext cx="90678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82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F9FA-CC55-4188-9083-BDCF61EE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FEC7-C246-45E0-B340-0AE783BBB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CF367-23F3-4B51-99EC-3447DF9F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13" y="685800"/>
            <a:ext cx="9793807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9147-6E9E-4184-A5A3-CE354A5D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DA35-5168-4195-B2CE-FF7F5A9FB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597E9-F607-4DE5-B6BD-6E6AFC1F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011981"/>
            <a:ext cx="8753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03F9-5D4D-4291-BC0F-4E371851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EF63-ED2A-4358-8C68-70470CD8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D4245-4F9E-4080-8D56-59FD288D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00062"/>
            <a:ext cx="8810625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7E51-18F7-4D5C-A617-86AEF5AB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8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324D-C49D-43AE-ADD3-1B5874797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BC9A4-7C79-4744-8C98-503B6F88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1952110"/>
            <a:ext cx="7677150" cy="35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EA88-6D72-4699-A9F4-647EE5C5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Angular?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713FDF-22E3-4CD5-A680-211487339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027" y="1922463"/>
            <a:ext cx="784969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79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69BF-3230-4A39-85EB-0BE9003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70C2-B638-401B-A55F-99296FCB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0A72A-F98F-454C-8E06-BCE1A61B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824866"/>
            <a:ext cx="8696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90E-37B1-4D0F-B256-9462789E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5F7A6-3307-47BE-8DFF-538EE197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95A14-B878-43BB-9068-AB4457F3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776287"/>
            <a:ext cx="87725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8C6A-9D3F-41B0-97E1-35789F31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08EE-D0E8-49AA-8E27-4A4B6776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4AE52-400E-4DF7-9E66-A33D79A7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362200"/>
            <a:ext cx="8753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7318-2C2B-453D-B62C-5F3EA4CD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BA163-0C12-47D8-AF57-D84E8695A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02CCC-4F23-4BD3-BF39-5108074D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71600"/>
            <a:ext cx="8648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6C876-4B00-440E-B1CB-40D23ACF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4D89F-A3A5-4A44-96A6-1AE67BC74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2010 – Angular JS (1.X version)</a:t>
            </a:r>
          </a:p>
          <a:p>
            <a:pPr marL="0" indent="0">
              <a:buNone/>
            </a:pPr>
            <a:r>
              <a:rPr lang="en-IN" dirty="0"/>
              <a:t>2016 – Angular 2</a:t>
            </a:r>
          </a:p>
          <a:p>
            <a:pPr marL="0" indent="0">
              <a:buNone/>
            </a:pPr>
            <a:r>
              <a:rPr lang="en-IN" dirty="0"/>
              <a:t>2016 (Dec) – Angular 4 ( Routing)</a:t>
            </a:r>
          </a:p>
          <a:p>
            <a:pPr marL="0" indent="0">
              <a:buNone/>
            </a:pPr>
            <a:r>
              <a:rPr lang="en-IN" dirty="0"/>
              <a:t>2017 (Nov)- Angular 5 (web Apps)</a:t>
            </a:r>
          </a:p>
          <a:p>
            <a:pPr marL="0" indent="0">
              <a:buNone/>
            </a:pPr>
            <a:r>
              <a:rPr lang="en-IN" dirty="0"/>
              <a:t>2018 (May)- Angular  6</a:t>
            </a:r>
          </a:p>
          <a:p>
            <a:pPr marL="0" indent="0">
              <a:buNone/>
            </a:pPr>
            <a:r>
              <a:rPr lang="en-IN" dirty="0"/>
              <a:t>2018(Oct) - Angular 7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14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EE1C-1395-4543-944C-8C06BEB5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Angular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241E6-8D39-4176-868F-5F14DABE9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024" y="1846263"/>
            <a:ext cx="62782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1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47D2-D7DB-4805-92CF-BEED3F2F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5DC515-F713-48F4-9283-FC3F95A1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41" y="1846263"/>
            <a:ext cx="55890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2F72-397D-4FF6-A1DA-227AD0A5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angular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D69-8EAA-412A-97C9-91240658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EBCF-1B19-4EE7-9353-FC20001773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7988"/>
            <a:ext cx="8743949" cy="4159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48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14CD-A114-494F-A785-11092D1A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Way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F3E6A-FC5C-479A-80D6-A36DCF7E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78A4-BD62-408F-A8B4-070529CC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845734"/>
            <a:ext cx="9134474" cy="41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81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243</Words>
  <Application>Microsoft Office PowerPoint</Application>
  <PresentationFormat>Widescreen</PresentationFormat>
  <Paragraphs>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Retrospect</vt:lpstr>
      <vt:lpstr>            Angular</vt:lpstr>
      <vt:lpstr>PowerPoint Presentation</vt:lpstr>
      <vt:lpstr>Why Angular?</vt:lpstr>
      <vt:lpstr>What is Angular?</vt:lpstr>
      <vt:lpstr>Angular History</vt:lpstr>
      <vt:lpstr>Features of Angular</vt:lpstr>
      <vt:lpstr>Angular Architecture</vt:lpstr>
      <vt:lpstr>How does angular works?</vt:lpstr>
      <vt:lpstr>Two Way Binding</vt:lpstr>
      <vt:lpstr>Directives in Angular</vt:lpstr>
      <vt:lpstr>Directives</vt:lpstr>
      <vt:lpstr>PowerPoint Presentation</vt:lpstr>
      <vt:lpstr>PowerPoint Presentation</vt:lpstr>
      <vt:lpstr>PowerPoint Presentation</vt:lpstr>
      <vt:lpstr>Types of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Custom Validation</vt:lpstr>
      <vt:lpstr>Routing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8 Features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Monisha Nandhakumar</dc:creator>
  <cp:lastModifiedBy>Monisha Nandhakumar</cp:lastModifiedBy>
  <cp:revision>41</cp:revision>
  <dcterms:created xsi:type="dcterms:W3CDTF">2020-04-11T03:53:04Z</dcterms:created>
  <dcterms:modified xsi:type="dcterms:W3CDTF">2020-10-21T16:38:28Z</dcterms:modified>
</cp:coreProperties>
</file>